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44a5535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744a5535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44a5535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44a5535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744a5535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744a5535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44a5535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744a5535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744a5535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744a5535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44a5535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44a5535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44a5535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44a5535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44a5535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44a5535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744a5535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744a5535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744a5535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744a5535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44a5535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744a5535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44a5535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44a5535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925" y="5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