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83" r:id="rId5"/>
    <p:sldId id="284" r:id="rId6"/>
    <p:sldId id="285" r:id="rId7"/>
    <p:sldId id="264" r:id="rId8"/>
    <p:sldId id="276" r:id="rId9"/>
    <p:sldId id="277" r:id="rId10"/>
    <p:sldId id="286" r:id="rId11"/>
    <p:sldId id="28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02/10/2018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02/10/2018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5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02/10/2018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02/10/2018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9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02/10/2018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02/10/2018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02/10/2018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1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02/10/2018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02/10/2018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02/10/2018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02/10/2018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1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1AA-7357-45F5-98C0-8BDB984A8EF6}" type="datetimeFigureOut">
              <a:rPr lang="pt-BR" smtClean="0"/>
              <a:t>02/10/2018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forces-and-motion-basics/latest/forces-and-motion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</a:t>
            </a:r>
            <a:r>
              <a:rPr lang="pt-BR" sz="3200" b="1" dirty="0" smtClean="0">
                <a:latin typeface="Berlin Sans FB Demi" panose="020E0802020502020306" pitchFamily="34" charset="0"/>
              </a:rPr>
              <a:t>a 2ª Lei </a:t>
            </a:r>
            <a:r>
              <a:rPr lang="pt-BR" sz="3200" b="1" dirty="0" smtClean="0">
                <a:latin typeface="Berlin Sans FB Demi" panose="020E0802020502020306" pitchFamily="34" charset="0"/>
              </a:rPr>
              <a:t>de Newton </a:t>
            </a:r>
            <a:r>
              <a:rPr lang="pt-BR" sz="3200" b="1" dirty="0" smtClean="0">
                <a:latin typeface="Berlin Sans FB Demi" panose="020E0802020502020306" pitchFamily="34" charset="0"/>
              </a:rPr>
              <a:t>(atrito)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“Force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and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phet.colorado.edu/sims/html/forces-and-motion-basics/latest/forces-and-motion-basics_en.html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82" y="2032139"/>
            <a:ext cx="5979569" cy="321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901" y="1"/>
            <a:ext cx="10642899" cy="1410792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768062" y="1345482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As imagens abaixo mostram o antes (à esquerda) e o depois (à direita) da força de atrito e da força aplicada pelo “robô”. A partir dessas informações podemos dizer que a força de atrito estático: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Não existe.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É maior que 485N.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É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menor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que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480N.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É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menor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que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485N.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400" y="2610040"/>
            <a:ext cx="3795061" cy="263003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17" y="2610040"/>
            <a:ext cx="3871470" cy="2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901" y="1"/>
            <a:ext cx="10642899" cy="1410792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768062" y="1345482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Construa o gráfico Força de atrito x Força aplicada (como mostrado na imagem à esquerda) da situação abaixo (imagem à direita). Utilize o OA “</a:t>
            </a:r>
            <a:r>
              <a:rPr lang="pt-BR" sz="2500" dirty="0">
                <a:latin typeface="Arial Narrow" panose="020B0606020202030204" pitchFamily="34" charset="0"/>
              </a:rPr>
              <a:t>Force </a:t>
            </a:r>
            <a:r>
              <a:rPr lang="pt-BR" sz="2500" dirty="0" err="1">
                <a:latin typeface="Arial Narrow" panose="020B0606020202030204" pitchFamily="34" charset="0"/>
              </a:rPr>
              <a:t>and</a:t>
            </a:r>
            <a:r>
              <a:rPr lang="pt-BR" sz="2500" dirty="0">
                <a:latin typeface="Arial Narrow" panose="020B0606020202030204" pitchFamily="34" charset="0"/>
              </a:rPr>
              <a:t> Motion: </a:t>
            </a:r>
            <a:r>
              <a:rPr lang="pt-BR" sz="2500" dirty="0" err="1">
                <a:latin typeface="Arial Narrow" panose="020B0606020202030204" pitchFamily="34" charset="0"/>
              </a:rPr>
              <a:t>Basics</a:t>
            </a:r>
            <a:r>
              <a:rPr lang="pt-BR" sz="2500" dirty="0">
                <a:latin typeface="Arial Narrow" panose="020B0606020202030204" pitchFamily="34" charset="0"/>
              </a:rPr>
              <a:t> (HTML5</a:t>
            </a:r>
            <a:r>
              <a:rPr lang="pt-BR" sz="2500" dirty="0" smtClean="0">
                <a:latin typeface="Arial Narrow" panose="020B0606020202030204" pitchFamily="34" charset="0"/>
              </a:rPr>
              <a:t>)” para coletar os dados.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6" y="3187348"/>
            <a:ext cx="5293694" cy="27446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56" y="3085093"/>
            <a:ext cx="5928088" cy="29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0976"/>
            <a:ext cx="10289146" cy="65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-210004"/>
            <a:ext cx="11239501" cy="706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4" y="-151813"/>
            <a:ext cx="11397802" cy="70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05" y="365125"/>
            <a:ext cx="11656664" cy="60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326" y="279489"/>
            <a:ext cx="4526674" cy="49102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031" y="1285002"/>
            <a:ext cx="12124438" cy="521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901" y="1"/>
            <a:ext cx="10642899" cy="1410792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38200" y="141079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uma representação da força de atrito e da força aplicada pelo “robô” no OA “</a:t>
            </a:r>
            <a:r>
              <a:rPr lang="pt-BR" sz="2500" dirty="0">
                <a:latin typeface="Arial Narrow" panose="020B0606020202030204" pitchFamily="34" charset="0"/>
              </a:rPr>
              <a:t>Force </a:t>
            </a:r>
            <a:r>
              <a:rPr lang="pt-BR" sz="2500" dirty="0" err="1">
                <a:latin typeface="Arial Narrow" panose="020B0606020202030204" pitchFamily="34" charset="0"/>
              </a:rPr>
              <a:t>and</a:t>
            </a:r>
            <a:r>
              <a:rPr lang="pt-BR" sz="2500" dirty="0">
                <a:latin typeface="Arial Narrow" panose="020B0606020202030204" pitchFamily="34" charset="0"/>
              </a:rPr>
              <a:t> Motion: </a:t>
            </a:r>
            <a:r>
              <a:rPr lang="pt-BR" sz="2500" dirty="0" err="1" smtClean="0">
                <a:latin typeface="Arial Narrow" panose="020B0606020202030204" pitchFamily="34" charset="0"/>
              </a:rPr>
              <a:t>Basics</a:t>
            </a:r>
            <a:r>
              <a:rPr lang="pt-BR" sz="2500" dirty="0" smtClean="0">
                <a:latin typeface="Arial Narrow" panose="020B0606020202030204" pitchFamily="34" charset="0"/>
              </a:rPr>
              <a:t> (HTML5)”. Qual a aceleração do sistema formado pelo “robô” e pelos blocos?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025" y="2655842"/>
            <a:ext cx="74866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901" y="1"/>
            <a:ext cx="10642899" cy="1410792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38200" y="141079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uma representação da força de atrito e da força aplicada pelo “robô” no OA “</a:t>
            </a:r>
            <a:r>
              <a:rPr lang="pt-BR" sz="2500" dirty="0">
                <a:latin typeface="Arial Narrow" panose="020B0606020202030204" pitchFamily="34" charset="0"/>
              </a:rPr>
              <a:t>Force </a:t>
            </a:r>
            <a:r>
              <a:rPr lang="pt-BR" sz="2500" dirty="0" err="1">
                <a:latin typeface="Arial Narrow" panose="020B0606020202030204" pitchFamily="34" charset="0"/>
              </a:rPr>
              <a:t>and</a:t>
            </a:r>
            <a:r>
              <a:rPr lang="pt-BR" sz="2500" dirty="0">
                <a:latin typeface="Arial Narrow" panose="020B0606020202030204" pitchFamily="34" charset="0"/>
              </a:rPr>
              <a:t> Motion: </a:t>
            </a:r>
            <a:r>
              <a:rPr lang="pt-BR" sz="2500" dirty="0" err="1" smtClean="0">
                <a:latin typeface="Arial Narrow" panose="020B0606020202030204" pitchFamily="34" charset="0"/>
              </a:rPr>
              <a:t>Basics</a:t>
            </a:r>
            <a:r>
              <a:rPr lang="pt-BR" sz="2500" dirty="0" smtClean="0">
                <a:latin typeface="Arial Narrow" panose="020B0606020202030204" pitchFamily="34" charset="0"/>
              </a:rPr>
              <a:t> (HTML5)”. Qual a aceleração do sistema formado pelo “robô” e pelos blocos?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151" y="2639105"/>
            <a:ext cx="76962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901" y="1"/>
            <a:ext cx="10642899" cy="1410792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38200" y="141079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uma representação da força de atrito e da força aplicada (que não é mostrada) pelo “robô” no OA “</a:t>
            </a:r>
            <a:r>
              <a:rPr lang="pt-BR" sz="2500" dirty="0">
                <a:latin typeface="Arial Narrow" panose="020B0606020202030204" pitchFamily="34" charset="0"/>
              </a:rPr>
              <a:t>Force </a:t>
            </a:r>
            <a:r>
              <a:rPr lang="pt-BR" sz="2500" dirty="0" err="1">
                <a:latin typeface="Arial Narrow" panose="020B0606020202030204" pitchFamily="34" charset="0"/>
              </a:rPr>
              <a:t>and</a:t>
            </a:r>
            <a:r>
              <a:rPr lang="pt-BR" sz="2500" dirty="0">
                <a:latin typeface="Arial Narrow" panose="020B0606020202030204" pitchFamily="34" charset="0"/>
              </a:rPr>
              <a:t> Motion: </a:t>
            </a:r>
            <a:r>
              <a:rPr lang="pt-BR" sz="2500" dirty="0" err="1" smtClean="0">
                <a:latin typeface="Arial Narrow" panose="020B0606020202030204" pitchFamily="34" charset="0"/>
              </a:rPr>
              <a:t>Basics</a:t>
            </a:r>
            <a:r>
              <a:rPr lang="pt-BR" sz="2500" dirty="0" smtClean="0">
                <a:latin typeface="Arial Narrow" panose="020B0606020202030204" pitchFamily="34" charset="0"/>
              </a:rPr>
              <a:t> (HTML5)”. Sabendo que a aceleração do sistema formado pelo “robô” e pelos blocos é – 1,25m/s², qual a força aplicada pelo “robô”?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3052545"/>
            <a:ext cx="7009040" cy="35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279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Berlin Sans FB Demi</vt:lpstr>
      <vt:lpstr>Britannic Bold</vt:lpstr>
      <vt:lpstr>Calibri</vt:lpstr>
      <vt:lpstr>Calibri Light</vt:lpstr>
      <vt:lpstr>Times New Roman</vt:lpstr>
      <vt:lpstr>Tema do Office</vt:lpstr>
      <vt:lpstr>Atividade PHet sobre a 2ª Lei de Newton (atrito) utilizando o OA “Force and Motion: Basics”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Questão 1</vt:lpstr>
      <vt:lpstr>Questão 2</vt:lpstr>
      <vt:lpstr>Questão 3</vt:lpstr>
      <vt:lpstr>Questão 4</vt:lpstr>
      <vt:lpstr>Questão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Osmar Cavalcante</dc:creator>
  <cp:lastModifiedBy>Osmar Cavalcante</cp:lastModifiedBy>
  <cp:revision>31</cp:revision>
  <dcterms:created xsi:type="dcterms:W3CDTF">2018-08-26T02:32:38Z</dcterms:created>
  <dcterms:modified xsi:type="dcterms:W3CDTF">2018-10-02T22:07:46Z</dcterms:modified>
</cp:coreProperties>
</file>